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3AF2-A985-4177-A1F6-8D87851DA639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9B171A9-8E8B-4A61-BEA4-1D705846F62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3AF2-A985-4177-A1F6-8D87851DA639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39B171A9-8E8B-4A61-BEA4-1D705846F62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3AF2-A985-4177-A1F6-8D87851DA639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9B171A9-8E8B-4A61-BEA4-1D705846F62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0133AF2-A985-4177-A1F6-8D87851DA639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171A9-8E8B-4A61-BEA4-1D705846F62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3AF2-A985-4177-A1F6-8D87851DA639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39B171A9-8E8B-4A61-BEA4-1D705846F622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3AF2-A985-4177-A1F6-8D87851DA639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39B171A9-8E8B-4A61-BEA4-1D705846F6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3AF2-A985-4177-A1F6-8D87851DA639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9B171A9-8E8B-4A61-BEA4-1D705846F6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9B171A9-8E8B-4A61-BEA4-1D705846F622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3AF2-A985-4177-A1F6-8D87851DA639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39B171A9-8E8B-4A61-BEA4-1D705846F62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0133AF2-A985-4177-A1F6-8D87851DA639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3AF2-A985-4177-A1F6-8D87851DA639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171A9-8E8B-4A61-BEA4-1D705846F62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39B171A9-8E8B-4A61-BEA4-1D705846F62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3AF2-A985-4177-A1F6-8D87851DA639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0133AF2-A985-4177-A1F6-8D87851DA639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9B171A9-8E8B-4A61-BEA4-1D705846F622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Henry Tanner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Flight Into Egypt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Flight Tanner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752600" y="1600200"/>
            <a:ext cx="6019800" cy="4624686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Flight into Egypt is a reflection of the challenges one can face during a forced migration. It was selected by the artist because it represented the slavery period faced by Africans in the 17</a:t>
            </a:r>
            <a:r>
              <a:rPr lang="en-US" baseline="30000" dirty="0" smtClean="0"/>
              <a:t>th</a:t>
            </a:r>
            <a:r>
              <a:rPr lang="en-US" dirty="0" smtClean="0"/>
              <a:t>-19</a:t>
            </a:r>
            <a:r>
              <a:rPr lang="en-US" baseline="30000" dirty="0" smtClean="0"/>
              <a:t>th</a:t>
            </a:r>
            <a:r>
              <a:rPr lang="en-US" dirty="0" smtClean="0"/>
              <a:t> centuries.</a:t>
            </a:r>
          </a:p>
          <a:p>
            <a:r>
              <a:rPr lang="en-US" dirty="0" smtClean="0"/>
              <a:t>This painting focuses on the theme of personal liberty. Just as Mary and Joseph were fleeing from oppression, Tanner urges Africans to free themselves from oppression.</a:t>
            </a:r>
          </a:p>
          <a:p>
            <a:r>
              <a:rPr lang="en-US" dirty="0" smtClean="0"/>
              <a:t>As an artist, Tanner focuses on human feelings within a spiritual context. He was the most famous African-American artist of the 19</a:t>
            </a:r>
            <a:r>
              <a:rPr lang="en-US" baseline="30000" dirty="0" smtClean="0"/>
              <a:t>th</a:t>
            </a:r>
            <a:r>
              <a:rPr lang="en-US" dirty="0" smtClean="0"/>
              <a:t> century and depicted black people in more humane ways than other artists of the time.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 (II)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This painting addresses the portrayal of life as an African during that period, where it usually involved oppression and attempts to find personal liberty. </a:t>
            </a:r>
          </a:p>
          <a:p>
            <a:r>
              <a:rPr lang="en-US" dirty="0" smtClean="0"/>
              <a:t>The theme of rebirth in this painting reflects the topics of revival and migration which were regularly discussed in black churches of the time.</a:t>
            </a:r>
          </a:p>
          <a:p>
            <a:r>
              <a:rPr lang="en-US" dirty="0" smtClean="0"/>
              <a:t>Tanner used this painting to show Africans that it was possible to be sustained by personal faith even when the situation is extremely difficult.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116</TotalTime>
  <Words>192</Words>
  <Application>Microsoft Office PowerPoint</Application>
  <PresentationFormat>On-screen Show (4:3)</PresentationFormat>
  <Paragraphs>10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Civic</vt:lpstr>
      <vt:lpstr>Flight Into Egypt</vt:lpstr>
      <vt:lpstr>Slide 2</vt:lpstr>
      <vt:lpstr>Outline</vt:lpstr>
      <vt:lpstr>Outline (II)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Flight Into Egypt</dc:title>
  <dc:creator>USER</dc:creator>
  <cp:lastModifiedBy>USER</cp:lastModifiedBy>
  <cp:revision>2</cp:revision>
  <dcterms:created xsi:type="dcterms:W3CDTF">2018-08-09T02:34:47Z</dcterms:created>
  <dcterms:modified xsi:type="dcterms:W3CDTF">2018-08-09T04:31:23Z</dcterms:modified>
</cp:coreProperties>
</file>